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77" r:id="rId2"/>
    <p:sldId id="286" r:id="rId3"/>
    <p:sldId id="278" r:id="rId4"/>
    <p:sldId id="263" r:id="rId5"/>
    <p:sldId id="272" r:id="rId6"/>
    <p:sldId id="274" r:id="rId7"/>
    <p:sldId id="279" r:id="rId8"/>
    <p:sldId id="280" r:id="rId9"/>
    <p:sldId id="281" r:id="rId10"/>
    <p:sldId id="282" r:id="rId11"/>
    <p:sldId id="283" r:id="rId12"/>
    <p:sldId id="266" r:id="rId13"/>
    <p:sldId id="285" r:id="rId14"/>
    <p:sldId id="276" r:id="rId15"/>
  </p:sldIdLst>
  <p:sldSz cx="7199313" cy="719931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705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15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837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56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99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78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23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2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2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F05D6-4815-4D41-8255-913DB112E6D5}" type="datetimeFigureOut">
              <a:rPr kumimoji="1" lang="ja-JP" altLang="en-US" smtClean="0"/>
              <a:t>2020/2/27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26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kumimoji="1"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image" Target="../media/image1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7" Type="http://schemas.openxmlformats.org/officeDocument/2006/relationships/image" Target="../media/image2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6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5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1711295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51470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79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630945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671120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48091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588266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11295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51470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630945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71120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548091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588266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278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363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126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4725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4810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AB9EB99-3465-41AC-96EA-89AB41204358}"/>
              </a:ext>
            </a:extLst>
          </p:cNvPr>
          <p:cNvSpPr txBox="1"/>
          <p:nvPr/>
        </p:nvSpPr>
        <p:spPr>
          <a:xfrm>
            <a:off x="748965" y="1405254"/>
            <a:ext cx="551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1-1 (Gravity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FF6E7E3-7959-4CF0-90F4-67416CA2001F}"/>
              </a:ext>
            </a:extLst>
          </p:cNvPr>
          <p:cNvSpPr txBox="1"/>
          <p:nvPr/>
        </p:nvSpPr>
        <p:spPr>
          <a:xfrm>
            <a:off x="748965" y="2904509"/>
            <a:ext cx="551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1-2 (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387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91" y="4972764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823962"/>
            <a:ext cx="1440000" cy="1440000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398363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4972764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1823962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3398363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972764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823962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398363"/>
            <a:ext cx="1440000" cy="1440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579100" y="2317569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389197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546637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B573DBA-606B-48B4-B823-F973DC82E630}"/>
              </a:ext>
            </a:extLst>
          </p:cNvPr>
          <p:cNvSpPr txBox="1"/>
          <p:nvPr/>
        </p:nvSpPr>
        <p:spPr>
          <a:xfrm>
            <a:off x="2471944" y="6468805"/>
            <a:ext cx="143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5AF5EF3-6F5B-4A9D-A68A-2E5E74380067}"/>
              </a:ext>
            </a:extLst>
          </p:cNvPr>
          <p:cNvSpPr txBox="1"/>
          <p:nvPr/>
        </p:nvSpPr>
        <p:spPr>
          <a:xfrm>
            <a:off x="4045172" y="6468805"/>
            <a:ext cx="14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0FD3F37-0B22-4CB7-B393-9A6091A7FF2D}"/>
              </a:ext>
            </a:extLst>
          </p:cNvPr>
          <p:cNvSpPr txBox="1"/>
          <p:nvPr/>
        </p:nvSpPr>
        <p:spPr>
          <a:xfrm>
            <a:off x="5648878" y="6471189"/>
            <a:ext cx="14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9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3385211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4959612"/>
            <a:ext cx="1440000" cy="1440000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1810810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4959612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1810810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3385211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4959612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1810810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3385211"/>
            <a:ext cx="1440000" cy="1440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579100" y="2317569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389197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546637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48DB21E-7B48-4EED-9D07-547E1EBC8588}"/>
              </a:ext>
            </a:extLst>
          </p:cNvPr>
          <p:cNvSpPr txBox="1"/>
          <p:nvPr/>
        </p:nvSpPr>
        <p:spPr>
          <a:xfrm>
            <a:off x="2471944" y="6468805"/>
            <a:ext cx="143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7AC78CF-6909-46CC-9F51-5D0972539966}"/>
              </a:ext>
            </a:extLst>
          </p:cNvPr>
          <p:cNvSpPr txBox="1"/>
          <p:nvPr/>
        </p:nvSpPr>
        <p:spPr>
          <a:xfrm>
            <a:off x="4045172" y="6468805"/>
            <a:ext cx="14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E3B2492-B6ED-4C68-A354-90DF41B9DE92}"/>
              </a:ext>
            </a:extLst>
          </p:cNvPr>
          <p:cNvSpPr txBox="1"/>
          <p:nvPr/>
        </p:nvSpPr>
        <p:spPr>
          <a:xfrm>
            <a:off x="5648878" y="6471189"/>
            <a:ext cx="14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674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93D2A95-D96E-4DDC-A51E-FE98AB5AD796}"/>
              </a:ext>
            </a:extLst>
          </p:cNvPr>
          <p:cNvSpPr txBox="1"/>
          <p:nvPr/>
        </p:nvSpPr>
        <p:spPr>
          <a:xfrm>
            <a:off x="2471944" y="6468805"/>
            <a:ext cx="143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47B51C7-F5C9-4F66-8D2C-F9D8B3564BD4}"/>
              </a:ext>
            </a:extLst>
          </p:cNvPr>
          <p:cNvSpPr txBox="1"/>
          <p:nvPr/>
        </p:nvSpPr>
        <p:spPr>
          <a:xfrm>
            <a:off x="4045172" y="6468805"/>
            <a:ext cx="14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83211A8-DE9B-4A51-8A73-A7921F2528FB}"/>
              </a:ext>
            </a:extLst>
          </p:cNvPr>
          <p:cNvSpPr txBox="1"/>
          <p:nvPr/>
        </p:nvSpPr>
        <p:spPr>
          <a:xfrm>
            <a:off x="5648878" y="6471189"/>
            <a:ext cx="14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56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 descr="カラフル, 建物, 色付け, 凧 が含まれている画像&#10;&#10;自動的に生成された説明">
            <a:extLst>
              <a:ext uri="{FF2B5EF4-FFF2-40B4-BE49-F238E27FC236}">
                <a16:creationId xmlns:a16="http://schemas.microsoft.com/office/drawing/2014/main" id="{D446EAEA-601A-410A-A863-4A435C295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12638"/>
            <a:ext cx="1440000" cy="1440000"/>
          </a:xfrm>
          <a:prstGeom prst="rect">
            <a:avLst/>
          </a:prstGeom>
        </p:spPr>
      </p:pic>
      <p:pic>
        <p:nvPicPr>
          <p:cNvPr id="38" name="図 37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4CE0932D-BB2C-4023-A715-257133C715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698810"/>
            <a:ext cx="1440000" cy="1440000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7ACEA258-CC21-4FB5-9EE8-B2E8BBE643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854503"/>
            <a:ext cx="1440000" cy="1440000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966843C8-D347-4E91-ADD2-8F64059B2F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261440"/>
            <a:ext cx="1440000" cy="1440000"/>
          </a:xfrm>
          <a:prstGeom prst="rect">
            <a:avLst/>
          </a:prstGeom>
        </p:spPr>
      </p:pic>
      <p:pic>
        <p:nvPicPr>
          <p:cNvPr id="20" name="図 19" descr="建物, 座る, ブラシ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E18A598B-AE3E-4B87-9DE8-5FE46FDAA2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12638"/>
            <a:ext cx="1440000" cy="1440000"/>
          </a:xfrm>
          <a:prstGeom prst="rect">
            <a:avLst/>
          </a:prstGeom>
        </p:spPr>
      </p:pic>
      <p:pic>
        <p:nvPicPr>
          <p:cNvPr id="28" name="図 27" descr="建物, 座る, ブラシ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D8EA2CE7-9EC6-4121-96AE-9FD98AAB07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54503"/>
            <a:ext cx="1440000" cy="1440000"/>
          </a:xfrm>
          <a:prstGeom prst="rect">
            <a:avLst/>
          </a:prstGeom>
        </p:spPr>
      </p:pic>
      <p:pic>
        <p:nvPicPr>
          <p:cNvPr id="30" name="図 29" descr="建物, 座る, ブラシ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D67E2AC4-DBF6-43E4-8FFD-D6E2AF3C8B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96370"/>
            <a:ext cx="1440000" cy="1440000"/>
          </a:xfrm>
          <a:prstGeom prst="rect">
            <a:avLst/>
          </a:prstGeom>
        </p:spPr>
      </p:pic>
      <p:pic>
        <p:nvPicPr>
          <p:cNvPr id="32" name="図 31" descr="建物, 座る, ブラシ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22296051-8BA7-46B4-B1D7-8032682ADE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61440"/>
            <a:ext cx="1440000" cy="1440000"/>
          </a:xfrm>
          <a:prstGeom prst="rect">
            <a:avLst/>
          </a:prstGeom>
        </p:spPr>
      </p:pic>
      <p:pic>
        <p:nvPicPr>
          <p:cNvPr id="8" name="図 7" descr="座る, ホワイト, 立つ が含まれている画像&#10;&#10;自動的に生成された説明">
            <a:extLst>
              <a:ext uri="{FF2B5EF4-FFF2-40B4-BE49-F238E27FC236}">
                <a16:creationId xmlns:a16="http://schemas.microsoft.com/office/drawing/2014/main" id="{5F343444-35A4-402D-B0D8-DB5E6AD86E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78" y="114868"/>
            <a:ext cx="1440000" cy="1440000"/>
          </a:xfrm>
          <a:prstGeom prst="rect">
            <a:avLst/>
          </a:prstGeom>
        </p:spPr>
      </p:pic>
      <p:pic>
        <p:nvPicPr>
          <p:cNvPr id="10" name="図 9" descr="建物, 座る, 冷蔵庫 が含まれている画像&#10;&#10;自動的に生成された説明">
            <a:extLst>
              <a:ext uri="{FF2B5EF4-FFF2-40B4-BE49-F238E27FC236}">
                <a16:creationId xmlns:a16="http://schemas.microsoft.com/office/drawing/2014/main" id="{D0082F4B-F728-4927-83BB-0DBE82576C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78" y="1696370"/>
            <a:ext cx="1440000" cy="144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0ADC693-A8F6-49EB-A4B1-E41137128D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78" y="3261440"/>
            <a:ext cx="1440000" cy="1440000"/>
          </a:xfrm>
          <a:prstGeom prst="rect">
            <a:avLst/>
          </a:prstGeom>
        </p:spPr>
      </p:pic>
      <p:pic>
        <p:nvPicPr>
          <p:cNvPr id="14" name="図 13" descr="レンガ が含まれている画像&#10;&#10;自動的に生成された説明">
            <a:extLst>
              <a:ext uri="{FF2B5EF4-FFF2-40B4-BE49-F238E27FC236}">
                <a16:creationId xmlns:a16="http://schemas.microsoft.com/office/drawing/2014/main" id="{9F341F91-1CB0-4864-9D60-5702E4D2265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78" y="4854503"/>
            <a:ext cx="1440000" cy="1440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99ED983-8BFE-4C3E-B021-6AC07DBD11B2}"/>
              </a:ext>
            </a:extLst>
          </p:cNvPr>
          <p:cNvSpPr txBox="1"/>
          <p:nvPr/>
        </p:nvSpPr>
        <p:spPr>
          <a:xfrm>
            <a:off x="2471944" y="6468805"/>
            <a:ext cx="143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0BF3E03-CA02-44A3-BB34-92D261DF624C}"/>
              </a:ext>
            </a:extLst>
          </p:cNvPr>
          <p:cNvSpPr txBox="1"/>
          <p:nvPr/>
        </p:nvSpPr>
        <p:spPr>
          <a:xfrm>
            <a:off x="4045172" y="6468805"/>
            <a:ext cx="14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0F406AF-4DA8-4EE0-B31D-5F1F9EF615AF}"/>
              </a:ext>
            </a:extLst>
          </p:cNvPr>
          <p:cNvSpPr txBox="1"/>
          <p:nvPr/>
        </p:nvSpPr>
        <p:spPr>
          <a:xfrm>
            <a:off x="5648878" y="6471189"/>
            <a:ext cx="14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236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7" y="4848679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7" y="118462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7" y="1696370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7" y="3274278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2" y="3279424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730" y="4845172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2" y="121969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2" y="1705701"/>
            <a:ext cx="1440000" cy="14400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4835841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21969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696370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3261440"/>
            <a:ext cx="1440000" cy="1440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3966621" y="-1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AB58A59-FB93-4DC4-BA18-860728D8FD53}"/>
              </a:ext>
            </a:extLst>
          </p:cNvPr>
          <p:cNvSpPr txBox="1"/>
          <p:nvPr/>
        </p:nvSpPr>
        <p:spPr>
          <a:xfrm>
            <a:off x="2471944" y="6468805"/>
            <a:ext cx="143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98224D2-19D8-49F6-847C-BA9A1C3ABF48}"/>
              </a:ext>
            </a:extLst>
          </p:cNvPr>
          <p:cNvSpPr txBox="1"/>
          <p:nvPr/>
        </p:nvSpPr>
        <p:spPr>
          <a:xfrm>
            <a:off x="4045172" y="6468805"/>
            <a:ext cx="14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215B951-AA73-47E1-800C-1B3B65F0E307}"/>
              </a:ext>
            </a:extLst>
          </p:cNvPr>
          <p:cNvSpPr txBox="1"/>
          <p:nvPr/>
        </p:nvSpPr>
        <p:spPr>
          <a:xfrm>
            <a:off x="5648878" y="6471189"/>
            <a:ext cx="14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44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1711295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51470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35031" y="-11703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711295" y="283652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751470" y="283652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711295" y="533355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751470" y="533355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11295" y="158088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51470" y="158088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11295" y="409215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751470" y="409215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711295" y="658919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751470" y="658919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94856" y="-11703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703391" y="-11703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79731" y="-11703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539556" y="-11703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548091" y="-11703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AB9EB99-3465-41AC-96EA-89AB41204358}"/>
              </a:ext>
            </a:extLst>
          </p:cNvPr>
          <p:cNvSpPr txBox="1"/>
          <p:nvPr/>
        </p:nvSpPr>
        <p:spPr>
          <a:xfrm>
            <a:off x="551002" y="5873559"/>
            <a:ext cx="551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1-1 (Gravity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FF6E7E3-7959-4CF0-90F4-67416CA2001F}"/>
              </a:ext>
            </a:extLst>
          </p:cNvPr>
          <p:cNvSpPr txBox="1"/>
          <p:nvPr/>
        </p:nvSpPr>
        <p:spPr>
          <a:xfrm>
            <a:off x="2431295" y="5727654"/>
            <a:ext cx="551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1-2 (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537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6" y="1827423"/>
            <a:ext cx="720000" cy="108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95" y="1827423"/>
            <a:ext cx="720000" cy="10800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60" y="1827423"/>
            <a:ext cx="720000" cy="10800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25" y="1827423"/>
            <a:ext cx="720000" cy="10800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33" y="1824509"/>
            <a:ext cx="720000" cy="108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87" y="1824509"/>
            <a:ext cx="720000" cy="108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12" y="325254"/>
            <a:ext cx="720000" cy="108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6" y="325254"/>
            <a:ext cx="720000" cy="108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95" y="327456"/>
            <a:ext cx="720000" cy="108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715" y="325254"/>
            <a:ext cx="720000" cy="108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84" y="325254"/>
            <a:ext cx="720000" cy="108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87" y="325254"/>
            <a:ext cx="720000" cy="108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748965" y="1405254"/>
            <a:ext cx="551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1-1 (Gravity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79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48965" y="2904509"/>
            <a:ext cx="551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1-2 (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278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363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126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4725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4810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77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2638146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638146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638146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638146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86969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196256-561E-4885-8600-5D5A639ABD94}"/>
              </a:ext>
            </a:extLst>
          </p:cNvPr>
          <p:cNvSpPr txBox="1"/>
          <p:nvPr/>
        </p:nvSpPr>
        <p:spPr>
          <a:xfrm>
            <a:off x="720085" y="6410242"/>
            <a:ext cx="1745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1-1</a:t>
            </a:r>
          </a:p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(Gravity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D7A350E-1645-4A74-9DEA-2212732C9BC7}"/>
              </a:ext>
            </a:extLst>
          </p:cNvPr>
          <p:cNvSpPr txBox="1"/>
          <p:nvPr/>
        </p:nvSpPr>
        <p:spPr>
          <a:xfrm>
            <a:off x="2492220" y="6400717"/>
            <a:ext cx="168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1-2 (Suction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4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4835841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1687039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3261440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9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9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9" y="4835841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720085" y="6410242"/>
            <a:ext cx="1745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1-1</a:t>
            </a:r>
          </a:p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(Gravity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1590675"/>
            <a:ext cx="13075" cy="5247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492220" y="6400717"/>
            <a:ext cx="168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1-2 (Suction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37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4835841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1687039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3261440"/>
            <a:ext cx="1440000" cy="1440000"/>
          </a:xfrm>
          <a:prstGeom prst="rect">
            <a:avLst/>
          </a:prstGeom>
        </p:spPr>
      </p:pic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1590675"/>
            <a:ext cx="13075" cy="5247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5" y="1687039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5" y="3261440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5" y="4835841"/>
            <a:ext cx="1440000" cy="144000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4D1396D-CB3D-4E05-8530-937B44B48368}"/>
              </a:ext>
            </a:extLst>
          </p:cNvPr>
          <p:cNvSpPr txBox="1"/>
          <p:nvPr/>
        </p:nvSpPr>
        <p:spPr>
          <a:xfrm>
            <a:off x="720085" y="6410242"/>
            <a:ext cx="1745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1-1</a:t>
            </a:r>
          </a:p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(Gravity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2D6B5E0-A9E6-45CE-A54C-15941049E153}"/>
              </a:ext>
            </a:extLst>
          </p:cNvPr>
          <p:cNvSpPr txBox="1"/>
          <p:nvPr/>
        </p:nvSpPr>
        <p:spPr>
          <a:xfrm>
            <a:off x="2492220" y="6400717"/>
            <a:ext cx="168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1-2 (Suction filling)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272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1739870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80045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02722" y="4500879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 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65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659520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699695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76666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616841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39870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80045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02722" y="6000134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3659520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99695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576666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616841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563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649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412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5010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5096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1739870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80045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802722" y="1497312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2-1 (100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3659520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699695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576666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616841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739870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80045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02722" y="2996567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 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3659520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699695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576666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616841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672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67" y="409191"/>
            <a:ext cx="720000" cy="10800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30" y="409191"/>
            <a:ext cx="720000" cy="1080000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695" y="409191"/>
            <a:ext cx="720000" cy="1080000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74" y="409191"/>
            <a:ext cx="720000" cy="1080000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568" y="409191"/>
            <a:ext cx="720000" cy="1080000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62" y="409191"/>
            <a:ext cx="720000" cy="108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1" y="1937178"/>
            <a:ext cx="720000" cy="108000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81" y="1933446"/>
            <a:ext cx="720000" cy="108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99" y="1940217"/>
            <a:ext cx="720000" cy="108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478" y="1940217"/>
            <a:ext cx="720000" cy="108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72" y="1930899"/>
            <a:ext cx="720000" cy="108000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62" y="1930899"/>
            <a:ext cx="720000" cy="108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1" y="4920134"/>
            <a:ext cx="720000" cy="108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6" y="4920134"/>
            <a:ext cx="720000" cy="108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99" y="4920134"/>
            <a:ext cx="720000" cy="108000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619" y="4920134"/>
            <a:ext cx="720000" cy="10800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72" y="4920134"/>
            <a:ext cx="720000" cy="10800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105" y="4920134"/>
            <a:ext cx="720000" cy="1080000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5" y="3415312"/>
            <a:ext cx="720000" cy="1080000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34" y="3415312"/>
            <a:ext cx="720000" cy="1080000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99" y="3415312"/>
            <a:ext cx="720000" cy="1080000"/>
          </a:xfrm>
          <a:prstGeom prst="rect">
            <a:avLst/>
          </a:prstGeom>
        </p:spPr>
      </p:pic>
      <p:pic>
        <p:nvPicPr>
          <p:cNvPr id="43" name="図 4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64" y="3415312"/>
            <a:ext cx="720000" cy="1080000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72" y="3412398"/>
            <a:ext cx="720000" cy="108000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226" y="3412398"/>
            <a:ext cx="720000" cy="1080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965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563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649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412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5010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5096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A9DE4A3-E1D5-4A18-834E-B663F61B4ED6}"/>
              </a:ext>
            </a:extLst>
          </p:cNvPr>
          <p:cNvSpPr txBox="1"/>
          <p:nvPr/>
        </p:nvSpPr>
        <p:spPr>
          <a:xfrm>
            <a:off x="802722" y="4500879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 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169D5C2B-7872-42F6-869C-7D46E5B8F95E}"/>
              </a:ext>
            </a:extLst>
          </p:cNvPr>
          <p:cNvSpPr txBox="1"/>
          <p:nvPr/>
        </p:nvSpPr>
        <p:spPr>
          <a:xfrm>
            <a:off x="802722" y="6000134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59CAD8A3-8F13-483D-B3A7-1D82438B22EF}"/>
              </a:ext>
            </a:extLst>
          </p:cNvPr>
          <p:cNvSpPr txBox="1"/>
          <p:nvPr/>
        </p:nvSpPr>
        <p:spPr>
          <a:xfrm>
            <a:off x="802722" y="1497312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2-1 (100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3C7EE82-9C63-4618-B753-AB6EC1EBB9D6}"/>
              </a:ext>
            </a:extLst>
          </p:cNvPr>
          <p:cNvSpPr txBox="1"/>
          <p:nvPr/>
        </p:nvSpPr>
        <p:spPr>
          <a:xfrm>
            <a:off x="802722" y="2996567"/>
            <a:ext cx="549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 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47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2-3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2-5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2-7 (700 mm/s)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2317569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3891970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546637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816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1016</TotalTime>
  <Words>402</Words>
  <Application>Microsoft Office PowerPoint</Application>
  <PresentationFormat>ユーザー設定</PresentationFormat>
  <Paragraphs>114</Paragraphs>
  <Slides>14</Slides>
  <Notes>0</Notes>
  <HiddenSlides>7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kosei yoshida</dc:creator>
  <cp:lastModifiedBy>kosei yoshida</cp:lastModifiedBy>
  <cp:revision>228</cp:revision>
  <dcterms:created xsi:type="dcterms:W3CDTF">2019-03-29T05:42:32Z</dcterms:created>
  <dcterms:modified xsi:type="dcterms:W3CDTF">2020-02-27T09:24:11Z</dcterms:modified>
</cp:coreProperties>
</file>